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478E72C8-6B1E-43A2-8058-502EC20F47D1}" type="datetimeFigureOut">
              <a:rPr lang="el-GR" smtClean="0"/>
              <a:pPr/>
              <a:t>22/11/2023</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A3354F4-9E50-4965-A850-DD04463F606C}" type="slidenum">
              <a:rPr lang="el-GR" smtClean="0"/>
              <a:pPr/>
              <a:t>‹#›</a:t>
            </a:fld>
            <a:endParaRPr lang="el-GR"/>
          </a:p>
        </p:txBody>
      </p:sp>
    </p:spTree>
  </p:cSld>
  <p:clrMapOvr>
    <a:masterClrMapping/>
  </p:clrMapOvr>
  <p:transition>
    <p:wipe dir="r"/>
    <p:sndAc>
      <p:stSnd>
        <p:snd r:embed="rId1" name="arrow.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78E72C8-6B1E-43A2-8058-502EC20F47D1}" type="datetimeFigureOut">
              <a:rPr lang="el-GR" smtClean="0"/>
              <a:pPr/>
              <a:t>22/11/2023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A3354F4-9E50-4965-A850-DD04463F606C}" type="slidenum">
              <a:rPr lang="el-GR" smtClean="0"/>
              <a:pPr/>
              <a:t>‹#›</a:t>
            </a:fld>
            <a:endParaRPr lang="el-GR"/>
          </a:p>
        </p:txBody>
      </p:sp>
    </p:spTree>
  </p:cSld>
  <p:clrMapOvr>
    <a:masterClrMapping/>
  </p:clrMapOvr>
  <p:transition>
    <p:wipe dir="r"/>
    <p:sndAc>
      <p:stSnd>
        <p:snd r:embed="rId1" name="arrow.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78E72C8-6B1E-43A2-8058-502EC20F47D1}" type="datetimeFigureOut">
              <a:rPr lang="el-GR" smtClean="0"/>
              <a:pPr/>
              <a:t>22/11/2023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A3354F4-9E50-4965-A850-DD04463F606C}" type="slidenum">
              <a:rPr lang="el-GR" smtClean="0"/>
              <a:pPr/>
              <a:t>‹#›</a:t>
            </a:fld>
            <a:endParaRPr lang="el-GR"/>
          </a:p>
        </p:txBody>
      </p:sp>
    </p:spTree>
  </p:cSld>
  <p:clrMapOvr>
    <a:masterClrMapping/>
  </p:clrMapOvr>
  <p:transition>
    <p:wipe dir="r"/>
    <p:sndAc>
      <p:stSnd>
        <p:snd r:embed="rId1" name="arrow.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478E72C8-6B1E-43A2-8058-502EC20F47D1}" type="datetimeFigureOut">
              <a:rPr lang="el-GR" smtClean="0"/>
              <a:pPr/>
              <a:t>22/11/2023</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6A3354F4-9E50-4965-A850-DD04463F606C}" type="slidenum">
              <a:rPr lang="el-GR" smtClean="0"/>
              <a:pPr/>
              <a:t>‹#›</a:t>
            </a:fld>
            <a:endParaRPr lang="el-GR"/>
          </a:p>
        </p:txBody>
      </p:sp>
    </p:spTree>
  </p:cSld>
  <p:clrMapOvr>
    <a:masterClrMapping/>
  </p:clrMapOvr>
  <p:transition>
    <p:wipe dir="r"/>
    <p:sndAc>
      <p:stSnd>
        <p:snd r:embed="rId1" name="arrow.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478E72C8-6B1E-43A2-8058-502EC20F47D1}" type="datetimeFigureOut">
              <a:rPr lang="el-GR" smtClean="0"/>
              <a:pPr/>
              <a:t>22/11/2023</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6A3354F4-9E50-4965-A850-DD04463F606C}"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overrideClrMapping bg1="dk1" tx1="lt1" bg2="dk2" tx2="lt2" accent1="accent1" accent2="accent2" accent3="accent3" accent4="accent4" accent5="accent5" accent6="accent6" hlink="hlink" folHlink="folHlink"/>
  </p:clrMapOvr>
  <p:transition>
    <p:wipe dir="r"/>
    <p:sndAc>
      <p:stSnd>
        <p:snd r:embed="rId1" name="arrow.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478E72C8-6B1E-43A2-8058-502EC20F47D1}" type="datetimeFigureOut">
              <a:rPr lang="el-GR" smtClean="0"/>
              <a:pPr/>
              <a:t>22/11/2023</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6A3354F4-9E50-4965-A850-DD04463F606C}" type="slidenum">
              <a:rPr lang="el-GR" smtClean="0"/>
              <a:pPr/>
              <a:t>‹#›</a:t>
            </a:fld>
            <a:endParaRPr lang="el-GR"/>
          </a:p>
        </p:txBody>
      </p:sp>
    </p:spTree>
  </p:cSld>
  <p:clrMapOvr>
    <a:masterClrMapping/>
  </p:clrMapOvr>
  <p:transition>
    <p:wipe dir="r"/>
    <p:sndAc>
      <p:stSnd>
        <p:snd r:embed="rId1" name="arrow.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478E72C8-6B1E-43A2-8058-502EC20F47D1}" type="datetimeFigureOut">
              <a:rPr lang="el-GR" smtClean="0"/>
              <a:pPr/>
              <a:t>22/11/2023</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6A3354F4-9E50-4965-A850-DD04463F606C}"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p:wipe dir="r"/>
    <p:sndAc>
      <p:stSnd>
        <p:snd r:embed="rId1" name="arrow.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478E72C8-6B1E-43A2-8058-502EC20F47D1}" type="datetimeFigureOut">
              <a:rPr lang="el-GR" smtClean="0"/>
              <a:pPr/>
              <a:t>22/11/2023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A3354F4-9E50-4965-A850-DD04463F606C}" type="slidenum">
              <a:rPr lang="el-GR" smtClean="0"/>
              <a:pPr/>
              <a:t>‹#›</a:t>
            </a:fld>
            <a:endParaRPr lang="el-GR"/>
          </a:p>
        </p:txBody>
      </p:sp>
    </p:spTree>
  </p:cSld>
  <p:clrMapOvr>
    <a:masterClrMapping/>
  </p:clrMapOvr>
  <p:transition>
    <p:wipe dir="r"/>
    <p:sndAc>
      <p:stSnd>
        <p:snd r:embed="rId1" name="arrow.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478E72C8-6B1E-43A2-8058-502EC20F47D1}" type="datetimeFigureOut">
              <a:rPr lang="el-GR" smtClean="0"/>
              <a:pPr/>
              <a:t>22/11/2023</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6A3354F4-9E50-4965-A850-DD04463F606C}" type="slidenum">
              <a:rPr lang="el-GR" smtClean="0"/>
              <a:pPr/>
              <a:t>‹#›</a:t>
            </a:fld>
            <a:endParaRPr lang="el-GR"/>
          </a:p>
        </p:txBody>
      </p:sp>
    </p:spTree>
  </p:cSld>
  <p:clrMapOvr>
    <a:masterClrMapping/>
  </p:clrMapOvr>
  <p:transition>
    <p:wipe dir="r"/>
    <p:sndAc>
      <p:stSnd>
        <p:snd r:embed="rId1" name="arrow.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478E72C8-6B1E-43A2-8058-502EC20F47D1}" type="datetimeFigureOut">
              <a:rPr lang="el-GR" smtClean="0"/>
              <a:pPr/>
              <a:t>22/11/2023</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6A3354F4-9E50-4965-A850-DD04463F606C}"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p:wipe dir="r"/>
    <p:sndAc>
      <p:stSnd>
        <p:snd r:embed="rId1" name="arrow.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478E72C8-6B1E-43A2-8058-502EC20F47D1}" type="datetimeFigureOut">
              <a:rPr lang="el-GR" smtClean="0"/>
              <a:pPr/>
              <a:t>22/11/2023</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6A3354F4-9E50-4965-A850-DD04463F606C}"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transition>
    <p:wipe dir="r"/>
    <p:sndAc>
      <p:stSnd>
        <p:snd r:embed="rId1" name="arrow.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78E72C8-6B1E-43A2-8058-502EC20F47D1}" type="datetimeFigureOut">
              <a:rPr lang="el-GR" smtClean="0"/>
              <a:pPr/>
              <a:t>22/11/2023</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A3354F4-9E50-4965-A850-DD04463F606C}"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wipe dir="r"/>
    <p:sndAc>
      <p:stSnd>
        <p:snd r:embed="rId13" name="arrow.wav"/>
      </p:stSnd>
    </p:sndAc>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ΣΧΕΣΕΙΣ ΣΧΟΛΕΙΟΥ -ΟΙΚΟΓΕΝΕΙΑΣ</a:t>
            </a:r>
            <a:endParaRPr lang="el-GR" dirty="0"/>
          </a:p>
        </p:txBody>
      </p:sp>
      <p:sp>
        <p:nvSpPr>
          <p:cNvPr id="3" name="2 - Υπότιτλος"/>
          <p:cNvSpPr>
            <a:spLocks noGrp="1"/>
          </p:cNvSpPr>
          <p:nvPr>
            <p:ph type="subTitle" idx="1"/>
          </p:nvPr>
        </p:nvSpPr>
        <p:spPr>
          <a:xfrm>
            <a:off x="540544" y="2250280"/>
            <a:ext cx="8062912" cy="2690888"/>
          </a:xfrm>
        </p:spPr>
        <p:txBody>
          <a:bodyPr>
            <a:normAutofit lnSpcReduction="10000"/>
          </a:bodyPr>
          <a:lstStyle/>
          <a:p>
            <a:r>
              <a:rPr lang="el-GR" dirty="0" smtClean="0"/>
              <a:t>Ενδυνάμωση των σχέσεων σχολείου </a:t>
            </a:r>
          </a:p>
          <a:p>
            <a:r>
              <a:rPr lang="el-GR" dirty="0" smtClean="0"/>
              <a:t>οικογένειας</a:t>
            </a:r>
          </a:p>
          <a:p>
            <a:endParaRPr lang="el-GR" dirty="0" smtClean="0"/>
          </a:p>
          <a:p>
            <a:r>
              <a:rPr lang="el-GR" dirty="0" smtClean="0"/>
              <a:t>3</a:t>
            </a:r>
            <a:r>
              <a:rPr lang="el-GR" baseline="30000" dirty="0" smtClean="0"/>
              <a:t>ο</a:t>
            </a:r>
            <a:r>
              <a:rPr lang="el-GR" dirty="0" smtClean="0"/>
              <a:t> </a:t>
            </a:r>
            <a:r>
              <a:rPr lang="el-GR" smtClean="0"/>
              <a:t>Δημοτικό </a:t>
            </a:r>
            <a:r>
              <a:rPr lang="el-GR" smtClean="0"/>
              <a:t>Σχολείο </a:t>
            </a:r>
            <a:r>
              <a:rPr lang="el-GR" dirty="0" smtClean="0"/>
              <a:t>Έδεσσας</a:t>
            </a:r>
          </a:p>
          <a:p>
            <a:endParaRPr lang="el-GR" dirty="0" smtClean="0"/>
          </a:p>
          <a:p>
            <a:r>
              <a:rPr lang="el-GR" dirty="0" smtClean="0"/>
              <a:t>Υπεύθυνη δασκάλα: Καρτάλη Ελένη</a:t>
            </a:r>
            <a:endParaRPr lang="el-GR" dirty="0"/>
          </a:p>
        </p:txBody>
      </p:sp>
    </p:spTree>
  </p:cSld>
  <p:clrMapOvr>
    <a:masterClrMapping/>
  </p:clrMapOvr>
  <p:transition>
    <p:wipe dir="r"/>
    <p:sndAc>
      <p:stSnd>
        <p:snd r:embed="rId2" name="arrow.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Αναγκαιότητα / Στόχοι:</a:t>
            </a:r>
          </a:p>
        </p:txBody>
      </p:sp>
      <p:sp>
        <p:nvSpPr>
          <p:cNvPr id="3" name="2 - Θέση περιεχομένου"/>
          <p:cNvSpPr>
            <a:spLocks noGrp="1"/>
          </p:cNvSpPr>
          <p:nvPr>
            <p:ph idx="1"/>
          </p:nvPr>
        </p:nvSpPr>
        <p:spPr>
          <a:xfrm>
            <a:off x="467544" y="1772816"/>
            <a:ext cx="8229600" cy="4572000"/>
          </a:xfrm>
        </p:spPr>
        <p:txBody>
          <a:bodyPr>
            <a:normAutofit lnSpcReduction="10000"/>
          </a:bodyPr>
          <a:lstStyle/>
          <a:p>
            <a:pPr>
              <a:buNone/>
            </a:pPr>
            <a:endParaRPr lang="el-GR" dirty="0" smtClean="0"/>
          </a:p>
          <a:p>
            <a:r>
              <a:rPr lang="el-GR" dirty="0" smtClean="0"/>
              <a:t>Η καθημερινή εμπειρία των εκπαιδευτικών της σχολικής μονάδας καταδεικνύει ότι προβλήματα συμπεριφοράς, προσαρμογής στον σχολικό χώρο, διαχείρισης του Προγράμματος Σπουδών από τους/τις μαθητές/- ήτριες, επιλύονται κατά τον βέλτιστο τρόπο όταν υπάρχουν καλές σχέσεις και ουσιαστική συνεργασία του σχολείου με την οικογένεια.</a:t>
            </a:r>
            <a:endParaRPr lang="el-GR" dirty="0"/>
          </a:p>
        </p:txBody>
      </p:sp>
    </p:spTree>
  </p:cSld>
  <p:clrMapOvr>
    <a:masterClrMapping/>
  </p:clrMapOvr>
  <p:transition>
    <p:wipe dir="r"/>
    <p:sndAc>
      <p:stSnd>
        <p:snd r:embed="rId2" name="arrow.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δράση μας</a:t>
            </a:r>
            <a:endParaRPr lang="el-GR" dirty="0"/>
          </a:p>
        </p:txBody>
      </p:sp>
      <p:sp>
        <p:nvSpPr>
          <p:cNvPr id="3" name="2 - Θέση περιεχομένου"/>
          <p:cNvSpPr>
            <a:spLocks noGrp="1"/>
          </p:cNvSpPr>
          <p:nvPr>
            <p:ph idx="1"/>
          </p:nvPr>
        </p:nvSpPr>
        <p:spPr/>
        <p:txBody>
          <a:bodyPr/>
          <a:lstStyle/>
          <a:p>
            <a:r>
              <a:rPr lang="el-GR" dirty="0" smtClean="0"/>
              <a:t>Η Δράση μας επομένως αποσκοπεί :</a:t>
            </a:r>
          </a:p>
          <a:p>
            <a:r>
              <a:rPr lang="el-GR" dirty="0" smtClean="0"/>
              <a:t>• στην ενδυνάμωση των σχέσεων του σχολείου με την οικογένεια,</a:t>
            </a:r>
          </a:p>
          <a:p>
            <a:r>
              <a:rPr lang="el-GR" dirty="0" smtClean="0"/>
              <a:t>• στην υποστήριξη, επιμορφωτική και συμβουλευτική, για διάφορα ζητήματα που άπτονται της ακαδημαϊκής και κοινωνικο-συναισθηματικής ανάπτυξης των μαθητών/-ητριών. </a:t>
            </a:r>
            <a:endParaRPr lang="el-GR" dirty="0"/>
          </a:p>
        </p:txBody>
      </p:sp>
    </p:spTree>
  </p:cSld>
  <p:clrMapOvr>
    <a:masterClrMapping/>
  </p:clrMapOvr>
  <p:transition>
    <p:wipe dir="r"/>
    <p:sndAc>
      <p:stSnd>
        <p:snd r:embed="rId2" name="arrow.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Οργάνωση εκδηλώσεων</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Έτσι μπορούν να οργανωθούν εκδηλώσεις για θέματα κοινού ενδιαφέροντος π.χ. περιβάλλον, οδική ασφάλεια, τοπική ιστορία, ψυχική υγεία.</a:t>
            </a:r>
          </a:p>
          <a:p>
            <a:r>
              <a:rPr lang="el-GR" dirty="0" smtClean="0"/>
              <a:t> Συγκροτείται κοινή ομάδα εκπαιδευτικών με γονείς κηδεμόνες, η οποία καθορίζει το πλαίσιο της εκδήλωσης (ομιλητές, υλικό, πρόγραμμα, ανάγκες υλοποίησης κ.ά.).</a:t>
            </a:r>
          </a:p>
          <a:p>
            <a:r>
              <a:rPr lang="el-GR" dirty="0" smtClean="0"/>
              <a:t> Στη διαδικασία μπορεί να λάβουν μέρος και μαθητές.</a:t>
            </a:r>
            <a:endParaRPr lang="el-GR" dirty="0"/>
          </a:p>
        </p:txBody>
      </p:sp>
    </p:spTree>
  </p:cSld>
  <p:clrMapOvr>
    <a:masterClrMapping/>
  </p:clrMapOvr>
  <p:transition>
    <p:wipe dir="r"/>
    <p:sndAc>
      <p:stSnd>
        <p:snd r:embed="rId2" name="arrow.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Ενημερωτικές-επιμορφωτικές συναντήσεις</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Μπορεί να δημιουργηθεί κύκλος ενημερωτικών-επιμορφωτικών συναντήσεων με εισηγητές είτε μέλη ομάδας εκπαιδευτικών του σχολείου, είτε με επιμορφωτές ειδικευμένους επιστήμονες. </a:t>
            </a:r>
          </a:p>
          <a:p>
            <a:r>
              <a:rPr lang="el-GR" dirty="0" smtClean="0"/>
              <a:t> Σε κάθε συνάντηση θα θίγονται αναπτυξιακά ζητήματα των παιδιών, σχολικής συμπεριφοράς και διαχείρισης, θα αναπτύσσονται προβληματισμοί και θα δίνονται κάποιες γενικές κατευθύνσεις για αποτελεσματικότερη συνεργασία εκπαιδευτικών και γονέων σε σχέση με τη σχολική ζωή των παιδιών.</a:t>
            </a:r>
            <a:endParaRPr lang="el-GR" dirty="0"/>
          </a:p>
        </p:txBody>
      </p:sp>
    </p:spTree>
  </p:cSld>
  <p:clrMapOvr>
    <a:masterClrMapping/>
  </p:clrMapOvr>
  <p:transition>
    <p:wipe dir="r"/>
    <p:sndAc>
      <p:stSnd>
        <p:snd r:embed="rId2" name="arrow.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Κριτήρια επιτυχίας</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smtClean="0"/>
              <a:t>Η δράση μας θα έχει επιτυχία:</a:t>
            </a:r>
          </a:p>
          <a:p>
            <a:r>
              <a:rPr lang="el-GR" dirty="0" smtClean="0"/>
              <a:t>με την  ενίσχυση της συχνότητας επικοινωνίας οικογένειας-σχολείου ή</a:t>
            </a:r>
          </a:p>
          <a:p>
            <a:r>
              <a:rPr lang="el-GR" dirty="0" smtClean="0"/>
              <a:t> • με τη βελτίωση του τρόπου συνεργασίας σχολείου-οικογένειας στην επίλυση προβλημάτων μαθητών/-ητριών ή</a:t>
            </a:r>
          </a:p>
          <a:p>
            <a:r>
              <a:rPr lang="el-GR" dirty="0" smtClean="0"/>
              <a:t> •με την εκδήλωση μεγαλύτερης ικανοποίησης των γονέων-κηδεμόνων από την   επικοινωνία/συνεργασία με τους εκπαιδευτικούς και τη διεύθυνση σχολείου και αντίστροφα ή</a:t>
            </a:r>
          </a:p>
          <a:p>
            <a:r>
              <a:rPr lang="el-GR" dirty="0" smtClean="0"/>
              <a:t>•με το βαθμός και το είδος της συμμετοχής των γονέων/κηδεμόνων στην κοινή εκδήλωση.</a:t>
            </a:r>
            <a:endParaRPr lang="el-GR" dirty="0"/>
          </a:p>
        </p:txBody>
      </p:sp>
    </p:spTree>
  </p:cSld>
  <p:clrMapOvr>
    <a:masterClrMapping/>
  </p:clrMapOvr>
  <p:transition>
    <p:wipe dir="r"/>
    <p:sndAc>
      <p:stSnd>
        <p:snd r:embed="rId2" name="arrow.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2">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88</TotalTime>
  <Words>305</Words>
  <Application>Microsoft Office PowerPoint</Application>
  <PresentationFormat>Προβολή στην οθόνη (4:3)</PresentationFormat>
  <Paragraphs>27</Paragraphs>
  <Slides>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Ζωντάνια</vt:lpstr>
      <vt:lpstr>ΣΧΕΣΕΙΣ ΣΧΟΛΕΙΟΥ -ΟΙΚΟΓΕΝΕΙΑΣ</vt:lpstr>
      <vt:lpstr>Αναγκαιότητα / Στόχοι:</vt:lpstr>
      <vt:lpstr>Η δράση μας</vt:lpstr>
      <vt:lpstr>Οργάνωση εκδηλώσεων</vt:lpstr>
      <vt:lpstr>Ενημερωτικές-επιμορφωτικές συναντήσεις</vt:lpstr>
      <vt:lpstr>Κριτήρια επιτυχίας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ΣΧΕΣΕΙΣ ΣΧΟΛΕΙΟΥ -ΟΙΚΟΓΕΝΕΙΑΣ</dc:title>
  <dc:creator>Admin</dc:creator>
  <cp:lastModifiedBy>Admin</cp:lastModifiedBy>
  <cp:revision>15</cp:revision>
  <dcterms:created xsi:type="dcterms:W3CDTF">2023-10-31T20:41:27Z</dcterms:created>
  <dcterms:modified xsi:type="dcterms:W3CDTF">2023-11-22T16:24:32Z</dcterms:modified>
</cp:coreProperties>
</file>